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66" r:id="rId7"/>
    <p:sldId id="261" r:id="rId8"/>
    <p:sldId id="267" r:id="rId9"/>
    <p:sldId id="268" r:id="rId10"/>
    <p:sldId id="260" r:id="rId11"/>
    <p:sldId id="262" r:id="rId12"/>
    <p:sldId id="269" r:id="rId13"/>
    <p:sldId id="263" r:id="rId14"/>
    <p:sldId id="270" r:id="rId15"/>
    <p:sldId id="271" r:id="rId16"/>
    <p:sldId id="277" r:id="rId17"/>
    <p:sldId id="272" r:id="rId18"/>
    <p:sldId id="273" r:id="rId19"/>
    <p:sldId id="274" r:id="rId20"/>
    <p:sldId id="275" r:id="rId21"/>
    <p:sldId id="279" r:id="rId22"/>
    <p:sldId id="281" r:id="rId23"/>
    <p:sldId id="282" r:id="rId24"/>
    <p:sldId id="276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3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th" userId="ee6f1e9d05b7c814" providerId="LiveId" clId="{8DD5A0C1-A394-4BDD-83BE-84DBA084792F}"/>
    <pc:docChg chg="undo custSel addSld delSld modSld">
      <pc:chgData name="k th" userId="ee6f1e9d05b7c814" providerId="LiveId" clId="{8DD5A0C1-A394-4BDD-83BE-84DBA084792F}" dt="2023-03-21T09:32:22.755" v="1112" actId="1076"/>
      <pc:docMkLst>
        <pc:docMk/>
      </pc:docMkLst>
      <pc:sldChg chg="del">
        <pc:chgData name="k th" userId="ee6f1e9d05b7c814" providerId="LiveId" clId="{8DD5A0C1-A394-4BDD-83BE-84DBA084792F}" dt="2023-03-21T08:26:55.922" v="29" actId="47"/>
        <pc:sldMkLst>
          <pc:docMk/>
          <pc:sldMk cId="1805657188" sldId="265"/>
        </pc:sldMkLst>
      </pc:sldChg>
      <pc:sldChg chg="modSp mod">
        <pc:chgData name="k th" userId="ee6f1e9d05b7c814" providerId="LiveId" clId="{8DD5A0C1-A394-4BDD-83BE-84DBA084792F}" dt="2023-03-21T08:42:58.302" v="159" actId="14100"/>
        <pc:sldMkLst>
          <pc:docMk/>
          <pc:sldMk cId="2838668065" sldId="272"/>
        </pc:sldMkLst>
        <pc:spChg chg="mod">
          <ac:chgData name="k th" userId="ee6f1e9d05b7c814" providerId="LiveId" clId="{8DD5A0C1-A394-4BDD-83BE-84DBA084792F}" dt="2023-03-21T08:42:58.302" v="159" actId="14100"/>
          <ac:spMkLst>
            <pc:docMk/>
            <pc:sldMk cId="2838668065" sldId="272"/>
            <ac:spMk id="2" creationId="{A52F8B72-6F4A-CFA4-C378-09BA1F62D067}"/>
          </ac:spMkLst>
        </pc:spChg>
      </pc:sldChg>
      <pc:sldChg chg="modSp mod">
        <pc:chgData name="k th" userId="ee6f1e9d05b7c814" providerId="LiveId" clId="{8DD5A0C1-A394-4BDD-83BE-84DBA084792F}" dt="2023-03-21T08:35:00.052" v="149" actId="1076"/>
        <pc:sldMkLst>
          <pc:docMk/>
          <pc:sldMk cId="1739304116" sldId="273"/>
        </pc:sldMkLst>
        <pc:spChg chg="mod">
          <ac:chgData name="k th" userId="ee6f1e9d05b7c814" providerId="LiveId" clId="{8DD5A0C1-A394-4BDD-83BE-84DBA084792F}" dt="2023-03-21T08:35:00.052" v="149" actId="1076"/>
          <ac:spMkLst>
            <pc:docMk/>
            <pc:sldMk cId="1739304116" sldId="273"/>
            <ac:spMk id="2" creationId="{A52F8B72-6F4A-CFA4-C378-09BA1F62D067}"/>
          </ac:spMkLst>
        </pc:spChg>
      </pc:sldChg>
      <pc:sldChg chg="modSp mod">
        <pc:chgData name="k th" userId="ee6f1e9d05b7c814" providerId="LiveId" clId="{8DD5A0C1-A394-4BDD-83BE-84DBA084792F}" dt="2023-03-21T09:01:20.609" v="347" actId="1076"/>
        <pc:sldMkLst>
          <pc:docMk/>
          <pc:sldMk cId="1911805463" sldId="274"/>
        </pc:sldMkLst>
        <pc:spChg chg="mod">
          <ac:chgData name="k th" userId="ee6f1e9d05b7c814" providerId="LiveId" clId="{8DD5A0C1-A394-4BDD-83BE-84DBA084792F}" dt="2023-03-21T09:01:12.301" v="343" actId="20577"/>
          <ac:spMkLst>
            <pc:docMk/>
            <pc:sldMk cId="1911805463" sldId="274"/>
            <ac:spMk id="2" creationId="{A52F8B72-6F4A-CFA4-C378-09BA1F62D067}"/>
          </ac:spMkLst>
        </pc:spChg>
        <pc:picChg chg="mod">
          <ac:chgData name="k th" userId="ee6f1e9d05b7c814" providerId="LiveId" clId="{8DD5A0C1-A394-4BDD-83BE-84DBA084792F}" dt="2023-03-21T09:01:20.609" v="347" actId="1076"/>
          <ac:picMkLst>
            <pc:docMk/>
            <pc:sldMk cId="1911805463" sldId="274"/>
            <ac:picMk id="6" creationId="{F3AD4770-AA7E-D614-D725-6DCA35FC6C4C}"/>
          </ac:picMkLst>
        </pc:picChg>
      </pc:sldChg>
      <pc:sldChg chg="modSp mod">
        <pc:chgData name="k th" userId="ee6f1e9d05b7c814" providerId="LiveId" clId="{8DD5A0C1-A394-4BDD-83BE-84DBA084792F}" dt="2023-03-21T08:23:24.789" v="0"/>
        <pc:sldMkLst>
          <pc:docMk/>
          <pc:sldMk cId="2384003512" sldId="275"/>
        </pc:sldMkLst>
        <pc:spChg chg="mod">
          <ac:chgData name="k th" userId="ee6f1e9d05b7c814" providerId="LiveId" clId="{8DD5A0C1-A394-4BDD-83BE-84DBA084792F}" dt="2023-03-21T08:23:24.789" v="0"/>
          <ac:spMkLst>
            <pc:docMk/>
            <pc:sldMk cId="2384003512" sldId="275"/>
            <ac:spMk id="2" creationId="{A52F8B72-6F4A-CFA4-C378-09BA1F62D067}"/>
          </ac:spMkLst>
        </pc:spChg>
      </pc:sldChg>
      <pc:sldChg chg="delSp modSp add del mod">
        <pc:chgData name="k th" userId="ee6f1e9d05b7c814" providerId="LiveId" clId="{8DD5A0C1-A394-4BDD-83BE-84DBA084792F}" dt="2023-03-21T08:53:13.311" v="306" actId="47"/>
        <pc:sldMkLst>
          <pc:docMk/>
          <pc:sldMk cId="1808773755" sldId="276"/>
        </pc:sldMkLst>
        <pc:spChg chg="mod">
          <ac:chgData name="k th" userId="ee6f1e9d05b7c814" providerId="LiveId" clId="{8DD5A0C1-A394-4BDD-83BE-84DBA084792F}" dt="2023-03-21T08:25:46.445" v="28" actId="1076"/>
          <ac:spMkLst>
            <pc:docMk/>
            <pc:sldMk cId="1808773755" sldId="276"/>
            <ac:spMk id="2" creationId="{A52F8B72-6F4A-CFA4-C378-09BA1F62D067}"/>
          </ac:spMkLst>
        </pc:spChg>
        <pc:spChg chg="del">
          <ac:chgData name="k th" userId="ee6f1e9d05b7c814" providerId="LiveId" clId="{8DD5A0C1-A394-4BDD-83BE-84DBA084792F}" dt="2023-03-21T08:25:29.498" v="2" actId="478"/>
          <ac:spMkLst>
            <pc:docMk/>
            <pc:sldMk cId="1808773755" sldId="276"/>
            <ac:spMk id="83" creationId="{00000000-0000-0000-0000-000000000000}"/>
          </ac:spMkLst>
        </pc:spChg>
        <pc:picChg chg="del">
          <ac:chgData name="k th" userId="ee6f1e9d05b7c814" providerId="LiveId" clId="{8DD5A0C1-A394-4BDD-83BE-84DBA084792F}" dt="2023-03-21T08:25:34.391" v="21" actId="478"/>
          <ac:picMkLst>
            <pc:docMk/>
            <pc:sldMk cId="1808773755" sldId="276"/>
            <ac:picMk id="5" creationId="{DB1B7E14-1504-3A9F-B016-62E1779CCCAA}"/>
          </ac:picMkLst>
        </pc:picChg>
        <pc:picChg chg="del">
          <ac:chgData name="k th" userId="ee6f1e9d05b7c814" providerId="LiveId" clId="{8DD5A0C1-A394-4BDD-83BE-84DBA084792F}" dt="2023-03-21T08:25:35.717" v="22" actId="478"/>
          <ac:picMkLst>
            <pc:docMk/>
            <pc:sldMk cId="1808773755" sldId="276"/>
            <ac:picMk id="8" creationId="{28127AA7-A849-2973-650F-2051D89C0FF1}"/>
          </ac:picMkLst>
        </pc:picChg>
      </pc:sldChg>
      <pc:sldChg chg="addSp modSp add mod">
        <pc:chgData name="k th" userId="ee6f1e9d05b7c814" providerId="LiveId" clId="{8DD5A0C1-A394-4BDD-83BE-84DBA084792F}" dt="2023-03-21T08:42:43.199" v="150" actId="255"/>
        <pc:sldMkLst>
          <pc:docMk/>
          <pc:sldMk cId="2519163343" sldId="277"/>
        </pc:sldMkLst>
        <pc:spChg chg="mod">
          <ac:chgData name="k th" userId="ee6f1e9d05b7c814" providerId="LiveId" clId="{8DD5A0C1-A394-4BDD-83BE-84DBA084792F}" dt="2023-03-21T08:42:43.199" v="150" actId="255"/>
          <ac:spMkLst>
            <pc:docMk/>
            <pc:sldMk cId="2519163343" sldId="277"/>
            <ac:spMk id="2" creationId="{A52F8B72-6F4A-CFA4-C378-09BA1F62D067}"/>
          </ac:spMkLst>
        </pc:spChg>
        <pc:picChg chg="add mod modCrop">
          <ac:chgData name="k th" userId="ee6f1e9d05b7c814" providerId="LiveId" clId="{8DD5A0C1-A394-4BDD-83BE-84DBA084792F}" dt="2023-03-21T08:33:41.225" v="148" actId="1076"/>
          <ac:picMkLst>
            <pc:docMk/>
            <pc:sldMk cId="2519163343" sldId="277"/>
            <ac:picMk id="4" creationId="{1A9C7A22-EA40-5DD6-B7DB-9840A4EF3D49}"/>
          </ac:picMkLst>
        </pc:picChg>
      </pc:sldChg>
      <pc:sldChg chg="addSp delSp modSp add del mod">
        <pc:chgData name="k th" userId="ee6f1e9d05b7c814" providerId="LiveId" clId="{8DD5A0C1-A394-4BDD-83BE-84DBA084792F}" dt="2023-03-21T09:20:38.952" v="777" actId="47"/>
        <pc:sldMkLst>
          <pc:docMk/>
          <pc:sldMk cId="957455858" sldId="278"/>
        </pc:sldMkLst>
        <pc:spChg chg="mod">
          <ac:chgData name="k th" userId="ee6f1e9d05b7c814" providerId="LiveId" clId="{8DD5A0C1-A394-4BDD-83BE-84DBA084792F}" dt="2023-03-21T09:12:03.780" v="718" actId="1076"/>
          <ac:spMkLst>
            <pc:docMk/>
            <pc:sldMk cId="957455858" sldId="278"/>
            <ac:spMk id="2" creationId="{A52F8B72-6F4A-CFA4-C378-09BA1F62D067}"/>
          </ac:spMkLst>
        </pc:spChg>
        <pc:picChg chg="add mod modCrop">
          <ac:chgData name="k th" userId="ee6f1e9d05b7c814" providerId="LiveId" clId="{8DD5A0C1-A394-4BDD-83BE-84DBA084792F}" dt="2023-03-21T09:11:42.514" v="708" actId="1076"/>
          <ac:picMkLst>
            <pc:docMk/>
            <pc:sldMk cId="957455858" sldId="278"/>
            <ac:picMk id="4" creationId="{3BB7EA44-EA3E-27C9-57B0-AF85D0B5D240}"/>
          </ac:picMkLst>
        </pc:picChg>
        <pc:picChg chg="del">
          <ac:chgData name="k th" userId="ee6f1e9d05b7c814" providerId="LiveId" clId="{8DD5A0C1-A394-4BDD-83BE-84DBA084792F}" dt="2023-03-21T09:07:06.154" v="378" actId="478"/>
          <ac:picMkLst>
            <pc:docMk/>
            <pc:sldMk cId="957455858" sldId="278"/>
            <ac:picMk id="5" creationId="{DB1B7E14-1504-3A9F-B016-62E1779CCCAA}"/>
          </ac:picMkLst>
        </pc:picChg>
        <pc:picChg chg="del">
          <ac:chgData name="k th" userId="ee6f1e9d05b7c814" providerId="LiveId" clId="{8DD5A0C1-A394-4BDD-83BE-84DBA084792F}" dt="2023-03-21T09:07:06.154" v="378" actId="478"/>
          <ac:picMkLst>
            <pc:docMk/>
            <pc:sldMk cId="957455858" sldId="278"/>
            <ac:picMk id="8" creationId="{28127AA7-A849-2973-650F-2051D89C0FF1}"/>
          </ac:picMkLst>
        </pc:picChg>
      </pc:sldChg>
      <pc:sldChg chg="delSp modSp add del mod">
        <pc:chgData name="k th" userId="ee6f1e9d05b7c814" providerId="LiveId" clId="{8DD5A0C1-A394-4BDD-83BE-84DBA084792F}" dt="2023-03-21T08:53:10.122" v="304" actId="47"/>
        <pc:sldMkLst>
          <pc:docMk/>
          <pc:sldMk cId="2708456636" sldId="278"/>
        </pc:sldMkLst>
        <pc:spChg chg="mod">
          <ac:chgData name="k th" userId="ee6f1e9d05b7c814" providerId="LiveId" clId="{8DD5A0C1-A394-4BDD-83BE-84DBA084792F}" dt="2023-03-21T08:52:13.687" v="303" actId="20577"/>
          <ac:spMkLst>
            <pc:docMk/>
            <pc:sldMk cId="2708456636" sldId="278"/>
            <ac:spMk id="2" creationId="{A52F8B72-6F4A-CFA4-C378-09BA1F62D067}"/>
          </ac:spMkLst>
        </pc:spChg>
        <pc:picChg chg="del">
          <ac:chgData name="k th" userId="ee6f1e9d05b7c814" providerId="LiveId" clId="{8DD5A0C1-A394-4BDD-83BE-84DBA084792F}" dt="2023-03-21T08:51:48.110" v="182" actId="478"/>
          <ac:picMkLst>
            <pc:docMk/>
            <pc:sldMk cId="2708456636" sldId="278"/>
            <ac:picMk id="5" creationId="{DB1B7E14-1504-3A9F-B016-62E1779CCCAA}"/>
          </ac:picMkLst>
        </pc:picChg>
        <pc:picChg chg="del">
          <ac:chgData name="k th" userId="ee6f1e9d05b7c814" providerId="LiveId" clId="{8DD5A0C1-A394-4BDD-83BE-84DBA084792F}" dt="2023-03-21T08:51:48.110" v="182" actId="478"/>
          <ac:picMkLst>
            <pc:docMk/>
            <pc:sldMk cId="2708456636" sldId="278"/>
            <ac:picMk id="8" creationId="{28127AA7-A849-2973-650F-2051D89C0FF1}"/>
          </ac:picMkLst>
        </pc:picChg>
      </pc:sldChg>
      <pc:sldChg chg="addSp modSp add mod">
        <pc:chgData name="k th" userId="ee6f1e9d05b7c814" providerId="LiveId" clId="{8DD5A0C1-A394-4BDD-83BE-84DBA084792F}" dt="2023-03-21T09:12:45.108" v="729" actId="1076"/>
        <pc:sldMkLst>
          <pc:docMk/>
          <pc:sldMk cId="1216151288" sldId="279"/>
        </pc:sldMkLst>
        <pc:picChg chg="mod">
          <ac:chgData name="k th" userId="ee6f1e9d05b7c814" providerId="LiveId" clId="{8DD5A0C1-A394-4BDD-83BE-84DBA084792F}" dt="2023-03-21T09:12:40.270" v="727" actId="1076"/>
          <ac:picMkLst>
            <pc:docMk/>
            <pc:sldMk cId="1216151288" sldId="279"/>
            <ac:picMk id="4" creationId="{3BB7EA44-EA3E-27C9-57B0-AF85D0B5D240}"/>
          </ac:picMkLst>
        </pc:picChg>
        <pc:picChg chg="add mod modCrop">
          <ac:chgData name="k th" userId="ee6f1e9d05b7c814" providerId="LiveId" clId="{8DD5A0C1-A394-4BDD-83BE-84DBA084792F}" dt="2023-03-21T09:12:45.108" v="729" actId="1076"/>
          <ac:picMkLst>
            <pc:docMk/>
            <pc:sldMk cId="1216151288" sldId="279"/>
            <ac:picMk id="5" creationId="{E08E027D-D713-8466-0FDE-822A9FFDF3A5}"/>
          </ac:picMkLst>
        </pc:picChg>
      </pc:sldChg>
      <pc:sldChg chg="addSp delSp modSp add del mod">
        <pc:chgData name="k th" userId="ee6f1e9d05b7c814" providerId="LiveId" clId="{8DD5A0C1-A394-4BDD-83BE-84DBA084792F}" dt="2023-03-21T09:20:23.746" v="776" actId="47"/>
        <pc:sldMkLst>
          <pc:docMk/>
          <pc:sldMk cId="3955036203" sldId="280"/>
        </pc:sldMkLst>
        <pc:spChg chg="mod">
          <ac:chgData name="k th" userId="ee6f1e9d05b7c814" providerId="LiveId" clId="{8DD5A0C1-A394-4BDD-83BE-84DBA084792F}" dt="2023-03-21T09:16:16.860" v="770" actId="20577"/>
          <ac:spMkLst>
            <pc:docMk/>
            <pc:sldMk cId="3955036203" sldId="280"/>
            <ac:spMk id="2" creationId="{A52F8B72-6F4A-CFA4-C378-09BA1F62D067}"/>
          </ac:spMkLst>
        </pc:spChg>
        <pc:picChg chg="del">
          <ac:chgData name="k th" userId="ee6f1e9d05b7c814" providerId="LiveId" clId="{8DD5A0C1-A394-4BDD-83BE-84DBA084792F}" dt="2023-03-21T09:14:03.829" v="731" actId="478"/>
          <ac:picMkLst>
            <pc:docMk/>
            <pc:sldMk cId="3955036203" sldId="280"/>
            <ac:picMk id="4" creationId="{3BB7EA44-EA3E-27C9-57B0-AF85D0B5D240}"/>
          </ac:picMkLst>
        </pc:picChg>
        <pc:picChg chg="del">
          <ac:chgData name="k th" userId="ee6f1e9d05b7c814" providerId="LiveId" clId="{8DD5A0C1-A394-4BDD-83BE-84DBA084792F}" dt="2023-03-21T09:14:30.767" v="738" actId="478"/>
          <ac:picMkLst>
            <pc:docMk/>
            <pc:sldMk cId="3955036203" sldId="280"/>
            <ac:picMk id="5" creationId="{E08E027D-D713-8466-0FDE-822A9FFDF3A5}"/>
          </ac:picMkLst>
        </pc:picChg>
        <pc:picChg chg="add mod modCrop">
          <ac:chgData name="k th" userId="ee6f1e9d05b7c814" providerId="LiveId" clId="{8DD5A0C1-A394-4BDD-83BE-84DBA084792F}" dt="2023-03-21T09:14:41.679" v="742" actId="732"/>
          <ac:picMkLst>
            <pc:docMk/>
            <pc:sldMk cId="3955036203" sldId="280"/>
            <ac:picMk id="6" creationId="{7676C7FC-2155-AD95-CD3E-338352CABDD1}"/>
          </ac:picMkLst>
        </pc:picChg>
      </pc:sldChg>
      <pc:sldChg chg="modSp add mod">
        <pc:chgData name="k th" userId="ee6f1e9d05b7c814" providerId="LiveId" clId="{8DD5A0C1-A394-4BDD-83BE-84DBA084792F}" dt="2023-03-21T09:20:17.679" v="775" actId="20577"/>
        <pc:sldMkLst>
          <pc:docMk/>
          <pc:sldMk cId="241969820" sldId="281"/>
        </pc:sldMkLst>
        <pc:spChg chg="mod">
          <ac:chgData name="k th" userId="ee6f1e9d05b7c814" providerId="LiveId" clId="{8DD5A0C1-A394-4BDD-83BE-84DBA084792F}" dt="2023-03-21T09:20:17.679" v="775" actId="20577"/>
          <ac:spMkLst>
            <pc:docMk/>
            <pc:sldMk cId="241969820" sldId="281"/>
            <ac:spMk id="2" creationId="{A52F8B72-6F4A-CFA4-C378-09BA1F62D067}"/>
          </ac:spMkLst>
        </pc:spChg>
      </pc:sldChg>
      <pc:sldChg chg="addSp delSp modSp add mod">
        <pc:chgData name="k th" userId="ee6f1e9d05b7c814" providerId="LiveId" clId="{8DD5A0C1-A394-4BDD-83BE-84DBA084792F}" dt="2023-03-21T09:32:22.755" v="1112" actId="1076"/>
        <pc:sldMkLst>
          <pc:docMk/>
          <pc:sldMk cId="3671008213" sldId="282"/>
        </pc:sldMkLst>
        <pc:spChg chg="add del mod">
          <ac:chgData name="k th" userId="ee6f1e9d05b7c814" providerId="LiveId" clId="{8DD5A0C1-A394-4BDD-83BE-84DBA084792F}" dt="2023-03-21T09:32:22.755" v="1112" actId="1076"/>
          <ac:spMkLst>
            <pc:docMk/>
            <pc:sldMk cId="3671008213" sldId="282"/>
            <ac:spMk id="2" creationId="{A52F8B72-6F4A-CFA4-C378-09BA1F62D067}"/>
          </ac:spMkLst>
        </pc:spChg>
        <pc:picChg chg="add del">
          <ac:chgData name="k th" userId="ee6f1e9d05b7c814" providerId="LiveId" clId="{8DD5A0C1-A394-4BDD-83BE-84DBA084792F}" dt="2023-03-21T09:21:35.647" v="789" actId="478"/>
          <ac:picMkLst>
            <pc:docMk/>
            <pc:sldMk cId="3671008213" sldId="282"/>
            <ac:picMk id="6" creationId="{7676C7FC-2155-AD95-CD3E-338352CABD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1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3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576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094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72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79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95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36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98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9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603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520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225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904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81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0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86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00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88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</a:rPr>
              <a:t>추천시스템</a:t>
            </a:r>
            <a:r>
              <a:rPr lang="en-US" altLang="ko-KR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>
                <a:solidFill>
                  <a:srgbClr val="19264B"/>
                </a:solidFill>
              </a:rPr>
              <a:t>논문 리뷰 스터디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</a:rPr>
              <a:t>2022.03.20</a:t>
            </a: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김동영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6E941758-7DD9-860D-8EBF-E49A6B8215D4}"/>
              </a:ext>
            </a:extLst>
          </p:cNvPr>
          <p:cNvSpPr txBox="1"/>
          <p:nvPr/>
        </p:nvSpPr>
        <p:spPr>
          <a:xfrm>
            <a:off x="2176537" y="1594574"/>
            <a:ext cx="5652596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사실 이 논문 이전에도 추천 문제에서 신경망을 도입하려는 시도는 많았습니다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User, 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임베딩시키는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데에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auxiliary information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활용하는 데에 사용됐었습니다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8557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88438244-7F2F-B4F3-ED77-AD69A1ED7356}"/>
              </a:ext>
            </a:extLst>
          </p:cNvPr>
          <p:cNvSpPr txBox="1"/>
          <p:nvPr/>
        </p:nvSpPr>
        <p:spPr>
          <a:xfrm>
            <a:off x="1555813" y="1055550"/>
            <a:ext cx="627332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논문에서는 기존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MF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user-item interaction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예측하는 데 쓰던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dot product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한계를 지적하고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interaction function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dot product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network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교체했고 이것이 논문의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novelty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+ GMF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추가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988CD1-4087-1567-2868-54AF7CA08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42" t="18158" r="14380" b="26553"/>
          <a:stretch/>
        </p:blipFill>
        <p:spPr>
          <a:xfrm>
            <a:off x="1795782" y="615954"/>
            <a:ext cx="6160166" cy="391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DB58A4-0545-726E-34C0-860B420BE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4" t="28029" r="21825" b="33431"/>
          <a:stretch/>
        </p:blipFill>
        <p:spPr>
          <a:xfrm>
            <a:off x="394566" y="1669832"/>
            <a:ext cx="8261425" cy="2890038"/>
          </a:xfrm>
          <a:prstGeom prst="rect">
            <a:avLst/>
          </a:prstGeom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CAF559C4-4DBB-EDAD-94DC-981DC5B96C54}"/>
              </a:ext>
            </a:extLst>
          </p:cNvPr>
          <p:cNvSpPr txBox="1"/>
          <p:nvPr/>
        </p:nvSpPr>
        <p:spPr>
          <a:xfrm>
            <a:off x="1996327" y="933939"/>
            <a:ext cx="1340899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3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GMF !</a:t>
            </a:r>
          </a:p>
        </p:txBody>
      </p:sp>
    </p:spTree>
    <p:extLst>
      <p:ext uri="{BB962C8B-B14F-4D97-AF65-F5344CB8AC3E}">
        <p14:creationId xmlns:p14="http://schemas.microsoft.com/office/powerpoint/2010/main" val="40404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6E941758-7DD9-860D-8EBF-E49A6B8215D4}"/>
              </a:ext>
            </a:extLst>
          </p:cNvPr>
          <p:cNvSpPr txBox="1"/>
          <p:nvPr/>
        </p:nvSpPr>
        <p:spPr>
          <a:xfrm>
            <a:off x="2176537" y="1681151"/>
            <a:ext cx="5652596" cy="213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3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Summary !!</a:t>
            </a: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inner product  →  neural network (MLP)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GMF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도입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GMF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MLP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퓨전  → 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NeuMF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325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2004060" y="1299390"/>
            <a:ext cx="5666633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Relevance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Diversity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동시에 고려해서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online LTR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문제를 풀어보자는 내용입니다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고려해야 하는 것은 다음과 같습니다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>
              <a:lnSpc>
                <a:spcPct val="115000"/>
              </a:lnSpc>
              <a:buAutoNum type="arabicParenR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Positional bias</a:t>
            </a:r>
          </a:p>
          <a:p>
            <a:pPr marL="457200" lvl="0" indent="-457200">
              <a:lnSpc>
                <a:spcPct val="115000"/>
              </a:lnSpc>
              <a:buAutoNum type="arabicParenR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Recommend list based on relevance</a:t>
            </a:r>
          </a:p>
          <a:p>
            <a:pPr marL="457200" lvl="0" indent="-457200">
              <a:lnSpc>
                <a:spcPct val="115000"/>
              </a:lnSpc>
              <a:buAutoNum type="arabicParenR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 diversification</a:t>
            </a:r>
          </a:p>
        </p:txBody>
      </p:sp>
    </p:spTree>
    <p:extLst>
      <p:ext uri="{BB962C8B-B14F-4D97-AF65-F5344CB8AC3E}">
        <p14:creationId xmlns:p14="http://schemas.microsoft.com/office/powerpoint/2010/main" val="225082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1900142" y="1032536"/>
            <a:ext cx="6420637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AutoNum type="arabicParenR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Positional bias</a:t>
            </a:r>
          </a:p>
          <a:p>
            <a:pPr marL="457200" lvl="0" indent="-457200">
              <a:lnSpc>
                <a:spcPct val="115000"/>
              </a:lnSpc>
              <a:buAutoNum type="arabicParenR"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보통 이 문제를 다루기 위해 </a:t>
            </a:r>
            <a:r>
              <a:rPr lang="en-US" altLang="ko-KR" sz="20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cascade assumption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사용합니다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agent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에게 추천 리스트를 제공하고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user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그 중 하나를 고르고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session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떠난다는 가정입니다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이런 가정을 사용하는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click model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cascade model,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나아가 이것의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밴딧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버전인 </a:t>
            </a:r>
            <a:r>
              <a:rPr lang="en-US" altLang="ko-KR" sz="20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cascade bandit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대해 알아봅시다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4258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1900142" y="1025812"/>
            <a:ext cx="6420637" cy="319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3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Cascade</a:t>
            </a:r>
            <a:r>
              <a:rPr lang="ko-KR" altLang="en-US" sz="3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3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</a:t>
            </a: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the cascade model (CM) assumes that each item attracts the user independent of other items in R</a:t>
            </a: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The examination probability of item R(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is 1 if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= 1,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Otherwise </a:t>
            </a: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C7A22-EA40-5DD6-B7DB-9840A4EF3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09" t="49231" r="9003" b="42614"/>
          <a:stretch/>
        </p:blipFill>
        <p:spPr>
          <a:xfrm>
            <a:off x="3417917" y="3603812"/>
            <a:ext cx="3578510" cy="5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6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/>
              <p:nvPr/>
            </p:nvSpPr>
            <p:spPr>
              <a:xfrm>
                <a:off x="1539959" y="1239800"/>
                <a:ext cx="7167012" cy="31240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altLang="ko-KR" sz="2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Cascade bandit !!</a:t>
                </a:r>
              </a:p>
              <a:p>
                <a:pPr lvl="0"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𝑟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𝑐𝑙𝑖𝑐𝑘</m:t>
                          </m:r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)</m:t>
                      </m:r>
                    </m:oMath>
                  </m:oMathPara>
                </a14:m>
                <a:endParaRPr lang="en-US" altLang="ko-KR" sz="2000" b="0" i="1" dirty="0">
                  <a:solidFill>
                    <a:srgbClr val="19264B"/>
                  </a:solidFill>
                  <a:latin typeface="Cambria Math" panose="02040503050406030204" pitchFamily="18" charset="0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=1 −</m:t>
                      </m:r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𝑛𝑜</m:t>
                          </m:r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𝑐𝑙𝑖𝑐𝑘</m:t>
                          </m:r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) 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=1 −</m:t>
                      </m:r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Π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𝐾</m:t>
                          </m:r>
                        </m:sup>
                      </m:sSubSup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Reward function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입니다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∈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Π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는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time step t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에서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agent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가 생성한 추천 리스트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959" y="1239800"/>
                <a:ext cx="7167012" cy="3124030"/>
              </a:xfrm>
              <a:prstGeom prst="rect">
                <a:avLst/>
              </a:prstGeom>
              <a:blipFill>
                <a:blip r:embed="rId4"/>
                <a:stretch>
                  <a:fillRect l="-1447" r="-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668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/>
              <p:nvPr/>
            </p:nvSpPr>
            <p:spPr>
              <a:xfrm>
                <a:off x="1529132" y="900909"/>
                <a:ext cx="6616489" cy="3981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altLang="ko-KR" sz="2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Cascade bandit !! + Relevance !!</a:t>
                </a:r>
              </a:p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ea typeface="NanumGothic ExtraBold"/>
                          <a:cs typeface="NanumGothic ExtraBold"/>
                          <a:sym typeface="NanumGothic ExtraBold"/>
                        </a:rPr>
                        <m:t>1 −</m:t>
                      </m:r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Π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𝐾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rgbClr val="19264B"/>
                                  </a:solidFill>
                                  <a:latin typeface="Cambria Math" panose="02040503050406030204" pitchFamily="18" charset="0"/>
                                  <a:ea typeface="NanumGothic ExtraBold"/>
                                  <a:cs typeface="NanumGothic ExtraBold"/>
                                  <a:sym typeface="NanumGothic ExtraBold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ea typeface="NanumGothic ExtraBold"/>
                              <a:cs typeface="NanumGothic ExtraBold"/>
                              <a:sym typeface="NanumGothic ExtraBold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이 식에서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각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item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의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attraction probability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는 평균이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alpha(a)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인 베르누이 분포를 따른다고 가정합니다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그리고 평균을</a:t>
                </a:r>
                <a:r>
                  <a:rPr lang="en-US" altLang="ko-KR" sz="2000" b="0" dirty="0">
                    <a:solidFill>
                      <a:srgbClr val="19264B"/>
                    </a:solidFill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𝛼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 </m:t>
                    </m:r>
                    <m:r>
                      <m:rPr>
                        <m:lit/>
                      </m:rP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=</m:t>
                    </m:r>
                    <m:sSubSup>
                      <m:sSubSup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𝑎</m:t>
                        </m:r>
                      </m:sub>
                      <m:sup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𝛽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으로 모델링합니다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 - Relevance!</a:t>
                </a:r>
              </a:p>
              <a:p>
                <a:pPr lvl="0"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Linear combination of features</a:t>
                </a:r>
              </a:p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independent of other items in the list</a:t>
                </a:r>
              </a:p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relevance ranking problem</a:t>
                </a:r>
              </a:p>
            </p:txBody>
          </p:sp>
        </mc:Choice>
        <mc:Fallback xmlns="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32" y="900909"/>
                <a:ext cx="6616489" cy="3981188"/>
              </a:xfrm>
              <a:prstGeom prst="rect">
                <a:avLst/>
              </a:prstGeom>
              <a:blipFill>
                <a:blip r:embed="rId4"/>
                <a:stretch>
                  <a:fillRect l="-1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30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1529132" y="1055550"/>
            <a:ext cx="6616489" cy="333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3)</a:t>
            </a:r>
            <a:r>
              <a:rPr lang="ko-KR" altLang="en-US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 diversification</a:t>
            </a:r>
          </a:p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Submodular coverage model</a:t>
            </a:r>
          </a:p>
          <a:p>
            <a:pPr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위 두 성질을 만족하는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function g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probabilistic coverage model</a:t>
            </a:r>
          </a:p>
          <a:p>
            <a:pPr lvl="0">
              <a:lnSpc>
                <a:spcPct val="115000"/>
              </a:lnSpc>
            </a:pPr>
            <a:endParaRPr lang="en-US" altLang="ko-KR" sz="25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B1163-9E44-D3D3-06A6-23EC47D38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8" t="43861" r="15561" b="37523"/>
          <a:stretch/>
        </p:blipFill>
        <p:spPr>
          <a:xfrm>
            <a:off x="1529132" y="2093008"/>
            <a:ext cx="6966804" cy="957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AD4770-AA7E-D614-D725-6DCA35FC6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24" t="20521" r="11751" b="19287"/>
          <a:stretch/>
        </p:blipFill>
        <p:spPr>
          <a:xfrm>
            <a:off x="561626" y="275182"/>
            <a:ext cx="8020747" cy="45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799363" y="2022972"/>
            <a:ext cx="149077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김동영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</a:t>
            </a:r>
            <a:r>
              <a:rPr lang="ko-KR" altLang="en-US" sz="1800" dirty="0"/>
              <a:t>소프트 </a:t>
            </a:r>
            <a:r>
              <a:rPr lang="en-US" altLang="ko-KR" sz="1800" dirty="0"/>
              <a:t>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최지원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</a:t>
            </a:r>
            <a:r>
              <a:rPr lang="ko-KR" altLang="en-US" sz="1800" dirty="0"/>
              <a:t>산업보안 </a:t>
            </a:r>
            <a:r>
              <a:rPr lang="en-US" altLang="ko-KR" sz="1800" dirty="0"/>
              <a:t>21</a:t>
            </a:r>
            <a:endParaRPr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9D177-FB70-5D94-256E-D98B9314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38" y="1262100"/>
            <a:ext cx="4287612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/>
              <p:nvPr/>
            </p:nvSpPr>
            <p:spPr>
              <a:xfrm>
                <a:off x="1529132" y="1055550"/>
                <a:ext cx="6616489" cy="3768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altLang="ko-KR" sz="2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3)</a:t>
                </a:r>
                <a:r>
                  <a:rPr lang="ko-KR" altLang="en-US" sz="2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28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Problem formulation</a:t>
                </a:r>
              </a:p>
              <a:p>
                <a:pPr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</a:p>
              <a:p>
                <a:pPr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342900" indent="-342900">
                  <a:lnSpc>
                    <a:spcPct val="115000"/>
                  </a:lnSpc>
                  <a:buFontTx/>
                  <a:buChar char="-"/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최종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reward !!</a:t>
                </a:r>
              </a:p>
              <a:p>
                <a:pPr marL="342900" indent="-342900">
                  <a:lnSpc>
                    <a:spcPct val="115000"/>
                  </a:lnSpc>
                  <a:buFontTx/>
                  <a:buChar char="-"/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marL="342900" indent="-342900">
                  <a:lnSpc>
                    <a:spcPct val="115000"/>
                  </a:lnSpc>
                  <a:buFontTx/>
                  <a:buChar char="-"/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1 −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Π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𝑖</m:t>
                        </m:r>
                        <m: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=1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𝐾</m:t>
                        </m:r>
                      </m:sup>
                    </m:sSubSup>
                    <m:d>
                      <m:dPr>
                        <m:ctrlP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1 −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25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endParaRPr lang="en-US" altLang="ko-KR" sz="25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32" y="1055550"/>
                <a:ext cx="6616489" cy="3768822"/>
              </a:xfrm>
              <a:prstGeom prst="rect">
                <a:avLst/>
              </a:prstGeom>
              <a:blipFill>
                <a:blip r:embed="rId4"/>
                <a:stretch>
                  <a:fillRect l="-1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B1B7E14-1504-3A9F-B016-62E1779CC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13" t="35426" r="33723" b="52376"/>
          <a:stretch/>
        </p:blipFill>
        <p:spPr>
          <a:xfrm>
            <a:off x="1715334" y="1660719"/>
            <a:ext cx="3690973" cy="6273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127AA7-A849-2973-650F-2051D89C0F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22" t="29456" r="25402" b="53934"/>
          <a:stretch/>
        </p:blipFill>
        <p:spPr>
          <a:xfrm>
            <a:off x="1629249" y="2861556"/>
            <a:ext cx="5292159" cy="8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03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/>
              <p:nvPr/>
            </p:nvSpPr>
            <p:spPr>
              <a:xfrm>
                <a:off x="1263755" y="808336"/>
                <a:ext cx="2037034" cy="5126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altLang="ko-KR" sz="2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How to optimize???</a:t>
                </a:r>
              </a:p>
              <a:p>
                <a:pPr lvl="0">
                  <a:lnSpc>
                    <a:spcPct val="115000"/>
                  </a:lnSpc>
                </a:pPr>
                <a:endParaRPr lang="en-US" altLang="ko-KR" sz="2400" dirty="0">
                  <a:solidFill>
                    <a:srgbClr val="19264B"/>
                  </a:solidFill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b="0" i="1" dirty="0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sym typeface="NanumGothic ExtraBold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dirty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19264B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2400" i="1" dirty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sym typeface="NanumGothic ExtraBold"/>
                          </a:rPr>
                        </m:ctrlPr>
                      </m:accPr>
                      <m:e>
                        <m:r>
                          <a:rPr lang="en-US" altLang="ko-KR" sz="2400" b="0" i="1" dirty="0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sym typeface="NanumGothic ExtraBold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는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reward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에 대한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MLE estimator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입니다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𝛾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는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exploration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을 의미합니다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2" name="Google Shape;75;p15">
                <a:extLst>
                  <a:ext uri="{FF2B5EF4-FFF2-40B4-BE49-F238E27FC236}">
                    <a16:creationId xmlns:a16="http://schemas.microsoft.com/office/drawing/2014/main" id="{A52F8B72-6F4A-CFA4-C378-09BA1F6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755" y="808336"/>
                <a:ext cx="2037034" cy="5126951"/>
              </a:xfrm>
              <a:prstGeom prst="rect">
                <a:avLst/>
              </a:prstGeom>
              <a:blipFill>
                <a:blip r:embed="rId4"/>
                <a:stretch>
                  <a:fillRect l="-47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BB7EA44-EA3E-27C9-57B0-AF85D0B5D2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96" t="11896" r="13824" b="9542"/>
          <a:stretch/>
        </p:blipFill>
        <p:spPr>
          <a:xfrm>
            <a:off x="3300789" y="1425388"/>
            <a:ext cx="5775964" cy="3678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8E027D-D713-8466-0FDE-822A9FFDF3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95" t="25752" r="54338" b="60130"/>
          <a:stretch/>
        </p:blipFill>
        <p:spPr>
          <a:xfrm>
            <a:off x="3614858" y="913488"/>
            <a:ext cx="2279849" cy="5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1263755" y="808336"/>
            <a:ext cx="2037034" cy="2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optimize???</a:t>
            </a: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sym typeface="NanumGothic ExtraBold"/>
              </a:rPr>
              <a:t>Blockwise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 inversion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6C7FC-2155-AD95-CD3E-338352CAB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8" t="16680" r="15882" b="6535"/>
          <a:stretch/>
        </p:blipFill>
        <p:spPr>
          <a:xfrm>
            <a:off x="3112995" y="1102659"/>
            <a:ext cx="5936876" cy="37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0014"/>
            <a:ext cx="696680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 : Online Learning to Rank for Relevance and Diversity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2015449" y="1297713"/>
            <a:ext cx="5778327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Summary!</a:t>
            </a: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1. Formulate CHB problem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  : relevance + diversity + cascade bandit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2. propose a hybrid contextual bandit approach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  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sym typeface="NanumGothic ExtraBold"/>
              </a:rPr>
              <a:t>CascadeHybrid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: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  - scoring model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으로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hybrid model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사용</a:t>
            </a:r>
            <a:endParaRPr lang="en-US" altLang="ko-KR" sz="2000" dirty="0">
              <a:solidFill>
                <a:srgbClr val="19264B"/>
              </a:solidFill>
              <a:latin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sym typeface="NanumGothic ExtraBold"/>
              </a:rPr>
              <a:t>  - UCB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367100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2F8B72-6F4A-CFA4-C378-09BA1F62D067}"/>
              </a:ext>
            </a:extLst>
          </p:cNvPr>
          <p:cNvSpPr txBox="1"/>
          <p:nvPr/>
        </p:nvSpPr>
        <p:spPr>
          <a:xfrm>
            <a:off x="3868922" y="2258218"/>
            <a:ext cx="1987274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877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</a:t>
            </a: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7A4BFFB-6D43-B1BB-9BBC-ACB31D68F196}"/>
              </a:ext>
            </a:extLst>
          </p:cNvPr>
          <p:cNvSpPr txBox="1"/>
          <p:nvPr/>
        </p:nvSpPr>
        <p:spPr>
          <a:xfrm>
            <a:off x="1408974" y="1493815"/>
            <a:ext cx="6874021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AutoNum type="arabicPeriod"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Collaborative Filtering (WWW ‘17) 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최지원님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>
              <a:lnSpc>
                <a:spcPct val="115000"/>
              </a:lnSpc>
              <a:buAutoNum type="arabicPeriod"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>
              <a:lnSpc>
                <a:spcPct val="115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Cascading Hybrid Bandits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Online Learning to Rank for Relevance and Diversity (</a:t>
            </a: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RecSys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‘20) 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김동영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6E941758-7DD9-860D-8EBF-E49A6B8215D4}"/>
              </a:ext>
            </a:extLst>
          </p:cNvPr>
          <p:cNvSpPr txBox="1"/>
          <p:nvPr/>
        </p:nvSpPr>
        <p:spPr>
          <a:xfrm>
            <a:off x="2176537" y="1948517"/>
            <a:ext cx="565259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 +  Collaborative Filtering</a:t>
            </a:r>
          </a:p>
          <a:p>
            <a:pPr lvl="0">
              <a:lnSpc>
                <a:spcPct val="115000"/>
              </a:lnSpc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-&gt;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신경망을 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Collaborative Filtering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이구나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38210B65-AC91-6F7D-FB4D-FC96770E0776}"/>
              </a:ext>
            </a:extLst>
          </p:cNvPr>
          <p:cNvSpPr txBox="1"/>
          <p:nvPr/>
        </p:nvSpPr>
        <p:spPr>
          <a:xfrm>
            <a:off x="2176536" y="1294034"/>
            <a:ext cx="5879527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논문에서는 기존 추천 시스템에서의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사실상 표준이었던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MF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모델의 한계를 지적하는데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이를 이해하기 위해선 먼저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MF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대한 이해가 필요합니다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그러기 위해선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 filtering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collaborative filtering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대해서도 알아야 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9123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38210B65-AC91-6F7D-FB4D-FC96770E0776}"/>
              </a:ext>
            </a:extLst>
          </p:cNvPr>
          <p:cNvSpPr txBox="1"/>
          <p:nvPr/>
        </p:nvSpPr>
        <p:spPr>
          <a:xfrm>
            <a:off x="1949606" y="1169016"/>
            <a:ext cx="5879527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Content Filtering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user, 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특징을 기반으로 추천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e.g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내가 좋아하는 감독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장르의 영화를 보자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Collaborative Filtering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user-item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interaction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기반으로 추천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e.g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나랑 취향이 비슷한 친구가 본 영화를 보자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0282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22A94-A1F7-715B-D4D4-200B330B5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435007"/>
            <a:ext cx="4060227" cy="2756550"/>
          </a:xfrm>
          <a:prstGeom prst="rect">
            <a:avLst/>
          </a:prstGeom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D98EC1B7-30DC-EEB0-8736-822A7B354FF3}"/>
              </a:ext>
            </a:extLst>
          </p:cNvPr>
          <p:cNvSpPr txBox="1"/>
          <p:nvPr/>
        </p:nvSpPr>
        <p:spPr>
          <a:xfrm>
            <a:off x="5697075" y="1659135"/>
            <a:ext cx="321774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벡터로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임베딩시키고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interaction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구해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ranking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매겨 추천하는 모델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2008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년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Netflix Prize 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9962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38210B65-AC91-6F7D-FB4D-FC96770E0776}"/>
              </a:ext>
            </a:extLst>
          </p:cNvPr>
          <p:cNvSpPr txBox="1"/>
          <p:nvPr/>
        </p:nvSpPr>
        <p:spPr>
          <a:xfrm>
            <a:off x="1796094" y="1055550"/>
            <a:ext cx="6346739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Collaborative Filtering</a:t>
            </a: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user-item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interaction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기반으로 추천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e.g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나랑 취향이 비슷한 친구가 본 영화를 보자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User-item interaction matrix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데이터로 사용합니다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Picture 2" descr="추천 시스템 Basics · 웅사이다">
            <a:extLst>
              <a:ext uri="{FF2B5EF4-FFF2-40B4-BE49-F238E27FC236}">
                <a16:creationId xmlns:a16="http://schemas.microsoft.com/office/drawing/2014/main" id="{67205D16-7570-94B0-7674-0D5F814C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5" y="931011"/>
            <a:ext cx="8922449" cy="32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5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42015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Collaborative Filtering (WWW ‘17)</a:t>
            </a:r>
            <a:endParaRPr sz="25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38210B65-AC91-6F7D-FB4D-FC96770E0776}"/>
              </a:ext>
            </a:extLst>
          </p:cNvPr>
          <p:cNvSpPr txBox="1"/>
          <p:nvPr/>
        </p:nvSpPr>
        <p:spPr>
          <a:xfrm>
            <a:off x="1431691" y="961933"/>
            <a:ext cx="7075544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이렇게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user, 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같은 차원의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vector space (latent space)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임베딩시킨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뒤 내적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유사도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통해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user-item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관계를 예측하는 방식으로 문제를 풀었습니다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(latent factor model, low rank approximation)</a:t>
            </a:r>
          </a:p>
        </p:txBody>
      </p:sp>
      <p:pic>
        <p:nvPicPr>
          <p:cNvPr id="4" name="Picture 2" descr="추천 시스템 Basics · 웅사이다">
            <a:extLst>
              <a:ext uri="{FF2B5EF4-FFF2-40B4-BE49-F238E27FC236}">
                <a16:creationId xmlns:a16="http://schemas.microsoft.com/office/drawing/2014/main" id="{5690AFF2-AC6C-33C8-670E-B3BCE1D0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29" y="2461812"/>
            <a:ext cx="6781867" cy="24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883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886</Words>
  <Application>Microsoft Office PowerPoint</Application>
  <PresentationFormat>화면 슬라이드 쇼(16:9)</PresentationFormat>
  <Paragraphs>151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th</dc:creator>
  <cp:lastModifiedBy>k th</cp:lastModifiedBy>
  <cp:revision>22</cp:revision>
  <dcterms:modified xsi:type="dcterms:W3CDTF">2023-03-21T09:32:23Z</dcterms:modified>
</cp:coreProperties>
</file>